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797675" cy="9926638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112" d="100"/>
          <a:sy n="112" d="100"/>
        </p:scale>
        <p:origin x="-480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클릭하여 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411814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138619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2779949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8529850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04739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0010353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043194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694981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18815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2295170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 편집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700539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 편집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F593C6B-5E0B-4D9F-90E5-BF35D64E7E6F}" type="datetimeFigureOut">
              <a:rPr lang="ko-KR" altLang="en-US" smtClean="0"/>
              <a:t>2019-09-17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A70012-2D5B-4DBD-B654-15873DA05043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8367445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그룹 3"/>
          <p:cNvGrpSpPr/>
          <p:nvPr/>
        </p:nvGrpSpPr>
        <p:grpSpPr>
          <a:xfrm>
            <a:off x="0" y="1336674"/>
            <a:ext cx="4651130" cy="5521326"/>
            <a:chOff x="0" y="1336674"/>
            <a:chExt cx="4651130" cy="5521326"/>
          </a:xfrm>
        </p:grpSpPr>
        <p:pic>
          <p:nvPicPr>
            <p:cNvPr id="5" name="_x235416560" descr="EMB000021140268"/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0" y="3724275"/>
              <a:ext cx="4564062" cy="3133725"/>
            </a:xfrm>
            <a:prstGeom prst="rect">
              <a:avLst/>
            </a:prstGeom>
            <a:noFill/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</p:pic>
        <p:sp>
          <p:nvSpPr>
            <p:cNvPr id="6" name="모서리가 둥근 사각형 설명선 5"/>
            <p:cNvSpPr/>
            <p:nvPr/>
          </p:nvSpPr>
          <p:spPr>
            <a:xfrm>
              <a:off x="288557" y="1336674"/>
              <a:ext cx="4362573" cy="2409093"/>
            </a:xfrm>
            <a:prstGeom prst="wedgeRoundRectCallout">
              <a:avLst/>
            </a:prstGeom>
            <a:solidFill>
              <a:schemeClr val="bg1"/>
            </a:solidFill>
            <a:ln w="28575">
              <a:solidFill>
                <a:schemeClr val="accent1">
                  <a:lumMod val="50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marL="285750" indent="-285750">
                <a:buFont typeface="Arial" panose="020B0604020202020204" pitchFamily="34" charset="0"/>
                <a:buChar char="•"/>
              </a:pPr>
              <a:endParaRPr lang="en-US" altLang="ko-KR" sz="16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pPr marL="285750" indent="-285750">
                <a:buFont typeface="Arial" panose="020B0604020202020204" pitchFamily="34" charset="0"/>
                <a:buChar char="•"/>
              </a:pPr>
              <a:endParaRPr lang="en-US" altLang="ko-KR" sz="1600" dirty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상담가능일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: 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평일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09:00~16:00</a:t>
              </a:r>
              <a:endParaRPr lang="en-US" altLang="ko-KR" sz="16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(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점심시간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12:00~13:00 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제외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)</a:t>
              </a:r>
            </a:p>
            <a:p>
              <a:endParaRPr lang="en-US" altLang="ko-KR" sz="10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ko-KR" altLang="en-US" sz="1600" dirty="0" err="1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상담실위치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: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 </a:t>
              </a:r>
              <a:r>
                <a:rPr lang="ko-KR" altLang="en-US" sz="1600" dirty="0" err="1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진로취업처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2201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호 </a:t>
              </a:r>
              <a:endParaRPr lang="en-US" altLang="ko-KR" sz="16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                       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대학일자리센터</a:t>
              </a:r>
              <a:endParaRPr lang="en-US" altLang="ko-KR" sz="16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endParaRPr lang="en-US" altLang="ko-KR" sz="10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문의전화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: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850-6783~4</a:t>
              </a:r>
              <a:r>
                <a:rPr lang="en-US" altLang="ko-KR" sz="14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[</a:t>
              </a:r>
              <a:r>
                <a:rPr lang="ko-KR" altLang="en-US" sz="14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대학일자리센터</a:t>
              </a:r>
              <a:r>
                <a:rPr lang="en-US" altLang="ko-KR" sz="1400" dirty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]</a:t>
              </a:r>
              <a:endParaRPr lang="en-US" altLang="ko-KR" sz="1600" dirty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/>
              </a:r>
              <a:b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</a:b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☞ 상담 사전예약필수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(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최소 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1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일전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)</a:t>
              </a:r>
            </a:p>
            <a:p>
              <a:pPr algn="ctr"/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[</a:t>
              </a:r>
              <a:r>
                <a:rPr lang="ko-KR" altLang="en-US" sz="1600" dirty="0" smtClean="0">
                  <a:solidFill>
                    <a:srgbClr val="FF0000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삼성채용박람회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/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희망시간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/</a:t>
              </a:r>
              <a:r>
                <a:rPr lang="ko-KR" altLang="en-US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지원기</a:t>
              </a:r>
              <a:r>
                <a:rPr lang="ko-KR" altLang="en-US" sz="1600" dirty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업</a:t>
              </a:r>
              <a:r>
                <a:rPr lang="en-US" altLang="ko-KR" sz="1600" dirty="0" smtClean="0">
                  <a:solidFill>
                    <a:schemeClr val="tx1"/>
                  </a:solidFill>
                  <a:latin typeface="HY헤드라인M" panose="02030600000101010101" pitchFamily="18" charset="-127"/>
                  <a:ea typeface="HY헤드라인M" panose="02030600000101010101" pitchFamily="18" charset="-127"/>
                </a:rPr>
                <a:t>]</a:t>
              </a:r>
              <a:endParaRPr lang="en-US" altLang="ko-KR" sz="16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endParaRPr lang="en-US" altLang="ko-KR" sz="16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  <a:p>
              <a:endParaRPr lang="ko-KR" altLang="en-US" sz="1600" dirty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endParaRPr>
            </a:p>
          </p:txBody>
        </p:sp>
      </p:grpSp>
      <p:sp>
        <p:nvSpPr>
          <p:cNvPr id="7" name="모서리가 둥근 직사각형 6"/>
          <p:cNvSpPr/>
          <p:nvPr/>
        </p:nvSpPr>
        <p:spPr>
          <a:xfrm>
            <a:off x="187080" y="114300"/>
            <a:ext cx="4464050" cy="984738"/>
          </a:xfrm>
          <a:prstGeom prst="roundRect">
            <a:avLst/>
          </a:prstGeom>
          <a:solidFill>
            <a:schemeClr val="bg1"/>
          </a:solidFill>
          <a:ln w="285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800" b="1" i="1" dirty="0" err="1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삼성협력사채용박람회</a:t>
            </a:r>
            <a:r>
              <a:rPr lang="ko-KR" altLang="en-US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 </a:t>
            </a:r>
            <a:endParaRPr lang="en-US" altLang="ko-KR" dirty="0" smtClean="0">
              <a:solidFill>
                <a:schemeClr val="tx1"/>
              </a:solidFill>
              <a:latin typeface="HY헤드라인M" panose="02030600000101010101" pitchFamily="18" charset="-127"/>
              <a:ea typeface="HY헤드라인M" panose="02030600000101010101" pitchFamily="18" charset="-127"/>
            </a:endParaRPr>
          </a:p>
          <a:p>
            <a:pPr algn="ctr"/>
            <a:r>
              <a:rPr lang="ko-KR" altLang="en-US" sz="24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신청방법</a:t>
            </a:r>
            <a:r>
              <a:rPr lang="en-US" altLang="ko-KR" sz="24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/</a:t>
            </a:r>
            <a:r>
              <a:rPr lang="ko-KR" altLang="en-US" sz="2400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상담시간</a:t>
            </a:r>
            <a:endParaRPr lang="en-US" altLang="ko-KR" dirty="0" smtClean="0">
              <a:solidFill>
                <a:schemeClr val="tx1"/>
              </a:solidFill>
              <a:latin typeface="HY헤드라인M" panose="02030600000101010101" pitchFamily="18" charset="-127"/>
              <a:ea typeface="HY헤드라인M" panose="02030600000101010101" pitchFamily="18" charset="-127"/>
            </a:endParaRPr>
          </a:p>
        </p:txBody>
      </p:sp>
      <p:pic>
        <p:nvPicPr>
          <p:cNvPr id="8" name="Picture 17" descr="C:\Users\USER\Desktop\KakaoTalk_20190813_104520606.png"/>
          <p:cNvPicPr>
            <a:picLocks noChangeAspect="1" noChangeArrowheads="1"/>
          </p:cNvPicPr>
          <p:nvPr/>
        </p:nvPicPr>
        <p:blipFill rotWithShape="1"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795" t="2237"/>
          <a:stretch/>
        </p:blipFill>
        <p:spPr bwMode="auto">
          <a:xfrm>
            <a:off x="4852619" y="2479431"/>
            <a:ext cx="7168811" cy="4378569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1" name="모서리가 둥근 직사각형 20"/>
          <p:cNvSpPr/>
          <p:nvPr/>
        </p:nvSpPr>
        <p:spPr>
          <a:xfrm>
            <a:off x="5091599" y="114300"/>
            <a:ext cx="6707677" cy="2171700"/>
          </a:xfrm>
          <a:prstGeom prst="roundRect">
            <a:avLst/>
          </a:prstGeom>
          <a:solidFill>
            <a:schemeClr val="bg1"/>
          </a:solidFill>
          <a:ln w="28575">
            <a:solidFill>
              <a:srgbClr val="00206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800" b="1" i="1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상담 </a:t>
            </a:r>
            <a:r>
              <a:rPr lang="ko-KR" altLang="en-US" sz="2800" b="1" i="1" dirty="0" err="1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예약제</a:t>
            </a:r>
            <a:r>
              <a:rPr lang="ko-KR" altLang="en-US" sz="2800" b="1" i="1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 진행</a:t>
            </a:r>
            <a:r>
              <a:rPr lang="en-US" altLang="ko-KR" sz="2800" b="1" i="1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!!</a:t>
            </a:r>
          </a:p>
          <a:p>
            <a:pPr algn="ctr"/>
            <a:r>
              <a:rPr lang="en-US" altLang="ko-KR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(</a:t>
            </a:r>
            <a:r>
              <a:rPr lang="ko-KR" altLang="en-US" dirty="0" err="1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당일접수는</a:t>
            </a:r>
            <a:r>
              <a:rPr lang="ko-KR" altLang="en-US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 어려울 수 있습니다</a:t>
            </a:r>
            <a:r>
              <a:rPr lang="en-US" altLang="ko-KR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, </a:t>
            </a:r>
            <a:r>
              <a:rPr lang="ko-KR" altLang="en-US" dirty="0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최소 </a:t>
            </a:r>
            <a:r>
              <a:rPr lang="en-US" altLang="ko-KR" dirty="0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1</a:t>
            </a:r>
            <a:r>
              <a:rPr lang="ko-KR" altLang="en-US" dirty="0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일전</a:t>
            </a:r>
            <a:r>
              <a:rPr lang="en-US" altLang="ko-KR" dirty="0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(16</a:t>
            </a:r>
            <a:r>
              <a:rPr lang="ko-KR" altLang="en-US" dirty="0" err="1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시이전</a:t>
            </a:r>
            <a:r>
              <a:rPr lang="en-US" altLang="ko-KR" dirty="0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)</a:t>
            </a:r>
            <a:r>
              <a:rPr lang="ko-KR" altLang="en-US" dirty="0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 예약</a:t>
            </a:r>
            <a:r>
              <a:rPr lang="en-US" altLang="ko-KR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!)</a:t>
            </a:r>
          </a:p>
          <a:p>
            <a:pPr algn="ctr"/>
            <a:endParaRPr lang="en-US" altLang="ko-KR" b="1" i="1" dirty="0">
              <a:solidFill>
                <a:schemeClr val="tx1"/>
              </a:solidFill>
              <a:latin typeface="HY헤드라인M" panose="02030600000101010101" pitchFamily="18" charset="-127"/>
              <a:ea typeface="HY헤드라인M" panose="02030600000101010101" pitchFamily="18" charset="-127"/>
            </a:endParaRPr>
          </a:p>
          <a:p>
            <a:pPr algn="ctr"/>
            <a:r>
              <a:rPr lang="ko-KR" altLang="en-US" b="1" i="1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 </a:t>
            </a:r>
            <a:r>
              <a:rPr lang="ko-KR" altLang="en-US" sz="2800" b="1" i="1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꼭 기억하세요</a:t>
            </a:r>
            <a:r>
              <a:rPr lang="en-US" altLang="ko-KR" sz="2800" b="1" i="1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!!</a:t>
            </a:r>
            <a:endParaRPr lang="en-US" altLang="ko-KR" sz="2800" b="1" i="1" dirty="0">
              <a:solidFill>
                <a:schemeClr val="tx1"/>
              </a:solidFill>
              <a:latin typeface="HY헤드라인M" panose="02030600000101010101" pitchFamily="18" charset="-127"/>
              <a:ea typeface="HY헤드라인M" panose="02030600000101010101" pitchFamily="18" charset="-127"/>
            </a:endParaRPr>
          </a:p>
          <a:p>
            <a:pPr algn="ctr"/>
            <a:r>
              <a:rPr lang="ko-KR" altLang="en-US" dirty="0" err="1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청년워크넷</a:t>
            </a:r>
            <a:r>
              <a:rPr lang="en-US" altLang="ko-KR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, </a:t>
            </a:r>
            <a:r>
              <a:rPr lang="ko-KR" altLang="en-US" dirty="0" err="1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우리학교취업지원실</a:t>
            </a:r>
            <a:r>
              <a:rPr lang="en-US" altLang="ko-KR" dirty="0" smtClean="0">
                <a:solidFill>
                  <a:schemeClr val="tx1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, </a:t>
            </a:r>
            <a:endParaRPr lang="en-US" altLang="ko-KR" dirty="0" smtClean="0">
              <a:solidFill>
                <a:schemeClr val="tx1"/>
              </a:solidFill>
              <a:latin typeface="HY헤드라인M" panose="02030600000101010101" pitchFamily="18" charset="-127"/>
              <a:ea typeface="HY헤드라인M" panose="02030600000101010101" pitchFamily="18" charset="-127"/>
            </a:endParaRPr>
          </a:p>
          <a:p>
            <a:pPr algn="ctr"/>
            <a:r>
              <a:rPr lang="en-US" altLang="ko-KR" dirty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[</a:t>
            </a:r>
            <a:r>
              <a:rPr lang="ko-KR" altLang="en-US" dirty="0" err="1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삼성협력사채용박람회</a:t>
            </a:r>
            <a:r>
              <a:rPr lang="en-US" altLang="ko-KR" dirty="0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/</a:t>
            </a:r>
            <a:r>
              <a:rPr lang="ko-KR" altLang="en-US" dirty="0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희망기업기입</a:t>
            </a:r>
            <a:r>
              <a:rPr lang="en-US" altLang="ko-KR" dirty="0" smtClean="0">
                <a:solidFill>
                  <a:srgbClr val="FF0000"/>
                </a:solidFill>
                <a:latin typeface="HY헤드라인M" panose="02030600000101010101" pitchFamily="18" charset="-127"/>
                <a:ea typeface="HY헤드라인M" panose="02030600000101010101" pitchFamily="18" charset="-127"/>
              </a:rPr>
              <a:t>]</a:t>
            </a:r>
            <a:endParaRPr lang="en-US" altLang="ko-KR" dirty="0" smtClean="0">
              <a:solidFill>
                <a:srgbClr val="FF0000"/>
              </a:solidFill>
              <a:latin typeface="HY헤드라인M" panose="02030600000101010101" pitchFamily="18" charset="-127"/>
              <a:ea typeface="HY헤드라인M" panose="02030600000101010101" pitchFamily="18" charset="-127"/>
            </a:endParaRPr>
          </a:p>
          <a:p>
            <a:pPr algn="ctr"/>
            <a:endParaRPr lang="en-US" altLang="ko-KR" sz="1050" dirty="0" smtClean="0">
              <a:solidFill>
                <a:schemeClr val="tx1"/>
              </a:solidFill>
              <a:latin typeface="HY헤드라인M" panose="02030600000101010101" pitchFamily="18" charset="-127"/>
              <a:ea typeface="HY헤드라인M" panose="02030600000101010101" pitchFamily="18" charset="-127"/>
            </a:endParaRPr>
          </a:p>
        </p:txBody>
      </p:sp>
      <p:sp>
        <p:nvSpPr>
          <p:cNvPr id="2" name="직사각형 1"/>
          <p:cNvSpPr/>
          <p:nvPr/>
        </p:nvSpPr>
        <p:spPr>
          <a:xfrm>
            <a:off x="6739467" y="6544733"/>
            <a:ext cx="1591733" cy="220134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900" b="1" dirty="0" smtClean="0">
                <a:solidFill>
                  <a:srgbClr val="FF0000"/>
                </a:solidFill>
              </a:rPr>
              <a:t>삼성채용박람회</a:t>
            </a:r>
            <a:r>
              <a:rPr lang="en-US" altLang="ko-KR" sz="900" b="1" dirty="0" smtClean="0">
                <a:solidFill>
                  <a:srgbClr val="FF0000"/>
                </a:solidFill>
              </a:rPr>
              <a:t>(</a:t>
            </a:r>
            <a:r>
              <a:rPr lang="ko-KR" altLang="en-US" sz="900" b="1" dirty="0" smtClean="0">
                <a:solidFill>
                  <a:srgbClr val="FF0000"/>
                </a:solidFill>
              </a:rPr>
              <a:t>지원기업</a:t>
            </a:r>
            <a:r>
              <a:rPr lang="en-US" altLang="ko-KR" sz="900" b="1" dirty="0" smtClean="0">
                <a:solidFill>
                  <a:srgbClr val="FF0000"/>
                </a:solidFill>
              </a:rPr>
              <a:t>)</a:t>
            </a:r>
            <a:endParaRPr lang="ko-KR" altLang="en-US" sz="900" b="1" dirty="0">
              <a:solidFill>
                <a:srgbClr val="FF0000"/>
              </a:solidFill>
            </a:endParaRPr>
          </a:p>
        </p:txBody>
      </p:sp>
      <p:sp>
        <p:nvSpPr>
          <p:cNvPr id="9" name="직사각형 8"/>
          <p:cNvSpPr/>
          <p:nvPr/>
        </p:nvSpPr>
        <p:spPr>
          <a:xfrm>
            <a:off x="6739466" y="6040428"/>
            <a:ext cx="1591733" cy="220134"/>
          </a:xfrm>
          <a:prstGeom prst="rect">
            <a:avLst/>
          </a:prstGeom>
          <a:solidFill>
            <a:schemeClr val="bg1"/>
          </a:solidFill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700" b="1" dirty="0" smtClean="0">
                <a:solidFill>
                  <a:srgbClr val="FF0000"/>
                </a:solidFill>
              </a:rPr>
              <a:t>Ex)11</a:t>
            </a:r>
            <a:r>
              <a:rPr lang="ko-KR" altLang="en-US" sz="700" b="1" dirty="0" err="1" smtClean="0">
                <a:solidFill>
                  <a:srgbClr val="FF0000"/>
                </a:solidFill>
              </a:rPr>
              <a:t>시상담희망</a:t>
            </a:r>
            <a:r>
              <a:rPr lang="en-US" altLang="ko-KR" sz="700" b="1" dirty="0" smtClean="0">
                <a:solidFill>
                  <a:srgbClr val="FF0000"/>
                </a:solidFill>
              </a:rPr>
              <a:t>(</a:t>
            </a:r>
            <a:r>
              <a:rPr lang="ko-KR" altLang="en-US" sz="700" b="1" dirty="0" smtClean="0">
                <a:solidFill>
                  <a:srgbClr val="FF0000"/>
                </a:solidFill>
              </a:rPr>
              <a:t>점심시간제외</a:t>
            </a:r>
            <a:r>
              <a:rPr lang="en-US" altLang="ko-KR" sz="700" b="1" dirty="0" smtClean="0">
                <a:solidFill>
                  <a:srgbClr val="FF0000"/>
                </a:solidFill>
              </a:rPr>
              <a:t>)</a:t>
            </a:r>
            <a:endParaRPr lang="ko-KR" altLang="en-US" sz="700" b="1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268159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358</TotalTime>
  <Words>67</Words>
  <Application>Microsoft Office PowerPoint</Application>
  <PresentationFormat>사용자 지정</PresentationFormat>
  <Paragraphs>21</Paragraphs>
  <Slides>1</Slides>
  <Notes>0</Notes>
  <HiddenSlides>0</HiddenSlides>
  <MMClips>0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2" baseType="lpstr">
      <vt:lpstr>Office 테마</vt:lpstr>
      <vt:lpstr>PowerPoint 프레젠테이션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OWNER</dc:creator>
  <cp:lastModifiedBy>USER</cp:lastModifiedBy>
  <cp:revision>13</cp:revision>
  <cp:lastPrinted>2019-09-10T07:00:57Z</cp:lastPrinted>
  <dcterms:created xsi:type="dcterms:W3CDTF">2019-08-30T05:45:28Z</dcterms:created>
  <dcterms:modified xsi:type="dcterms:W3CDTF">2019-09-17T08:55:35Z</dcterms:modified>
</cp:coreProperties>
</file>

<file path=docProps/thumbnail.jpeg>
</file>